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199" autoAdjust="0"/>
  </p:normalViewPr>
  <p:slideViewPr>
    <p:cSldViewPr snapToGrid="0">
      <p:cViewPr varScale="1">
        <p:scale>
          <a:sx n="72" d="100"/>
          <a:sy n="72" d="100"/>
        </p:scale>
        <p:origin x="14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D7560-D712-4217-9B1C-A8E112540EB3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2D89C-A613-4593-ACF7-676A844E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8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2D89C-A613-4593-ACF7-676A844E60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7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 </a:t>
            </a:r>
            <a:r>
              <a:rPr lang="en-US" dirty="0" err="1"/>
              <a:t>radni</a:t>
            </a:r>
            <a:r>
              <a:rPr lang="en-US" dirty="0"/>
              <a:t> </a:t>
            </a:r>
            <a:r>
              <a:rPr lang="en-US" dirty="0" err="1"/>
              <a:t>okvir</a:t>
            </a:r>
            <a:r>
              <a:rPr lang="en-US" dirty="0"/>
              <a:t> za </a:t>
            </a:r>
            <a:r>
              <a:rPr lang="en-US" dirty="0" err="1"/>
              <a:t>javu</a:t>
            </a:r>
            <a:r>
              <a:rPr lang="en-US" dirty="0"/>
              <a:t> koji </a:t>
            </a:r>
            <a:r>
              <a:rPr lang="en-US" dirty="0" err="1"/>
              <a:t>obezbedjuje</a:t>
            </a:r>
            <a:r>
              <a:rPr lang="en-US" dirty="0"/>
              <a:t> </a:t>
            </a:r>
            <a:r>
              <a:rPr lang="en-US" dirty="0" err="1"/>
              <a:t>infrastrukturu</a:t>
            </a:r>
            <a:r>
              <a:rPr lang="en-US" dirty="0"/>
              <a:t> za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produkcionih</a:t>
            </a:r>
            <a:r>
              <a:rPr lang="en-US" dirty="0"/>
              <a:t> </a:t>
            </a:r>
            <a:r>
              <a:rPr lang="en-US" dirty="0" err="1"/>
              <a:t>resenja</a:t>
            </a:r>
            <a:r>
              <a:rPr lang="en-US" dirty="0"/>
              <a:t>.</a:t>
            </a:r>
            <a:endParaRPr lang="sr-Latn-RS" dirty="0"/>
          </a:p>
          <a:p>
            <a:endParaRPr lang="en-US" dirty="0"/>
          </a:p>
          <a:p>
            <a:r>
              <a:rPr lang="en-US" dirty="0" err="1"/>
              <a:t>Omogucava</a:t>
            </a:r>
            <a:r>
              <a:rPr lang="en-US" dirty="0"/>
              <a:t> </a:t>
            </a:r>
            <a:r>
              <a:rPr lang="en-US" dirty="0" err="1"/>
              <a:t>lakse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brze</a:t>
            </a:r>
            <a:r>
              <a:rPr lang="en-US" dirty="0"/>
              <a:t>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, </a:t>
            </a:r>
            <a:r>
              <a:rPr lang="en-US" dirty="0" err="1"/>
              <a:t>cistiji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a time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lakse</a:t>
            </a:r>
            <a:r>
              <a:rPr lang="en-US" dirty="0"/>
              <a:t> </a:t>
            </a:r>
            <a:r>
              <a:rPr lang="en-US" dirty="0" err="1"/>
              <a:t>odrzavanje</a:t>
            </a:r>
            <a:r>
              <a:rPr lang="en-US" dirty="0"/>
              <a:t> </a:t>
            </a:r>
            <a:r>
              <a:rPr lang="en-US" dirty="0" err="1"/>
              <a:t>samih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.</a:t>
            </a:r>
            <a:endParaRPr lang="sr-Latn-RS" dirty="0"/>
          </a:p>
          <a:p>
            <a:endParaRPr lang="en-US" dirty="0"/>
          </a:p>
          <a:p>
            <a:r>
              <a:rPr lang="en-US" dirty="0" err="1"/>
              <a:t>Organizovan</a:t>
            </a:r>
            <a:r>
              <a:rPr lang="en-US" dirty="0"/>
              <a:t> je u </a:t>
            </a:r>
            <a:r>
              <a:rPr lang="en-US" dirty="0" err="1"/>
              <a:t>oko</a:t>
            </a:r>
            <a:r>
              <a:rPr lang="en-US" dirty="0"/>
              <a:t> 20 </a:t>
            </a:r>
            <a:r>
              <a:rPr lang="en-US" dirty="0" err="1"/>
              <a:t>modula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je </a:t>
            </a:r>
            <a:r>
              <a:rPr lang="en-US" dirty="0" err="1"/>
              <a:t>moguce</a:t>
            </a:r>
            <a:r>
              <a:rPr lang="en-US" dirty="0"/>
              <a:t> </a:t>
            </a:r>
            <a:r>
              <a:rPr lang="en-US" dirty="0" err="1"/>
              <a:t>upotrebljavati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nacine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izostaviti</a:t>
            </a:r>
            <a:r>
              <a:rPr lang="en-US" dirty="0"/>
              <a:t>.</a:t>
            </a:r>
            <a:endParaRPr lang="sr-Latn-RS" dirty="0"/>
          </a:p>
          <a:p>
            <a:endParaRPr lang="en-US" dirty="0"/>
          </a:p>
          <a:p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prve</a:t>
            </a:r>
            <a:r>
              <a:rPr lang="en-US" dirty="0"/>
              <a:t> </a:t>
            </a:r>
            <a:r>
              <a:rPr lang="en-US" dirty="0" err="1"/>
              <a:t>verzije</a:t>
            </a:r>
            <a:r>
              <a:rPr lang="en-US" dirty="0"/>
              <a:t> </a:t>
            </a:r>
            <a:r>
              <a:rPr lang="en-US" dirty="0" err="1"/>
              <a:t>izbacuje</a:t>
            </a:r>
            <a:r>
              <a:rPr lang="en-US" dirty="0"/>
              <a:t> </a:t>
            </a:r>
            <a:r>
              <a:rPr lang="en-US" dirty="0" err="1"/>
              <a:t>negde</a:t>
            </a:r>
            <a:r>
              <a:rPr lang="en-US" dirty="0"/>
              <a:t> </a:t>
            </a:r>
            <a:r>
              <a:rPr lang="en-US" dirty="0" err="1"/>
              <a:t>krajem</a:t>
            </a:r>
            <a:r>
              <a:rPr lang="en-US" dirty="0"/>
              <a:t> 2002, </a:t>
            </a:r>
            <a:r>
              <a:rPr lang="en-US" dirty="0" err="1"/>
              <a:t>pocetkom</a:t>
            </a:r>
            <a:r>
              <a:rPr lang="en-US" dirty="0"/>
              <a:t> 2003 </a:t>
            </a:r>
            <a:r>
              <a:rPr lang="en-US" dirty="0" err="1"/>
              <a:t>godine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govori</a:t>
            </a:r>
            <a:r>
              <a:rPr lang="en-US" dirty="0"/>
              <a:t> da je </a:t>
            </a:r>
            <a:r>
              <a:rPr lang="en-US" dirty="0" err="1"/>
              <a:t>tehnologija</a:t>
            </a:r>
            <a:r>
              <a:rPr lang="en-US" dirty="0"/>
              <a:t> </a:t>
            </a:r>
            <a:r>
              <a:rPr lang="en-US" dirty="0" err="1"/>
              <a:t>vrlo</a:t>
            </a:r>
            <a:r>
              <a:rPr lang="sr-Latn-RS" dirty="0"/>
              <a:t> </a:t>
            </a:r>
            <a:r>
              <a:rPr lang="en-US" dirty="0" err="1"/>
              <a:t>zrela</a:t>
            </a:r>
            <a:r>
              <a:rPr lang="en-US" dirty="0"/>
              <a:t>. </a:t>
            </a:r>
            <a:endParaRPr lang="sr-Latn-RS" dirty="0"/>
          </a:p>
          <a:p>
            <a:endParaRPr lang="sr-Latn-RS" dirty="0"/>
          </a:p>
          <a:p>
            <a:r>
              <a:rPr lang="en-US" dirty="0" err="1"/>
              <a:t>Podrzava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standardni</a:t>
            </a:r>
            <a:r>
              <a:rPr lang="en-US" dirty="0"/>
              <a:t> MVC pattern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API pattern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cemo</a:t>
            </a:r>
            <a:r>
              <a:rPr lang="en-US" dirty="0"/>
              <a:t> </a:t>
            </a:r>
            <a:r>
              <a:rPr lang="en-US" dirty="0" err="1"/>
              <a:t>imati</a:t>
            </a:r>
            <a:r>
              <a:rPr lang="en-US" dirty="0"/>
              <a:t> </a:t>
            </a:r>
            <a:r>
              <a:rPr lang="en-US" dirty="0" err="1"/>
              <a:t>priliku</a:t>
            </a:r>
            <a:r>
              <a:rPr lang="en-US" dirty="0"/>
              <a:t> </a:t>
            </a:r>
            <a:r>
              <a:rPr lang="en-US" dirty="0" err="1"/>
              <a:t>kasnije</a:t>
            </a:r>
            <a:r>
              <a:rPr lang="en-US" dirty="0"/>
              <a:t> da </a:t>
            </a:r>
            <a:r>
              <a:rPr lang="en-US" dirty="0" err="1"/>
              <a:t>vidimo</a:t>
            </a:r>
            <a:r>
              <a:rPr lang="en-US" dirty="0"/>
              <a:t>.</a:t>
            </a:r>
            <a:endParaRPr lang="sr-Latn-RS" dirty="0"/>
          </a:p>
          <a:p>
            <a:endParaRPr lang="en-US" dirty="0"/>
          </a:p>
          <a:p>
            <a:r>
              <a:rPr lang="en-US" dirty="0" err="1"/>
              <a:t>Poseduje</a:t>
            </a:r>
            <a:r>
              <a:rPr lang="en-US" dirty="0"/>
              <a:t> </a:t>
            </a:r>
            <a:r>
              <a:rPr lang="en-US" dirty="0" err="1"/>
              <a:t>vrlo</a:t>
            </a:r>
            <a:r>
              <a:rPr lang="en-US" dirty="0"/>
              <a:t> </a:t>
            </a:r>
            <a:r>
              <a:rPr lang="en-US" dirty="0" err="1"/>
              <a:t>mocan</a:t>
            </a:r>
            <a:r>
              <a:rPr lang="en-US" dirty="0"/>
              <a:t> </a:t>
            </a:r>
            <a:r>
              <a:rPr lang="en-US" dirty="0" err="1"/>
              <a:t>dependancy</a:t>
            </a:r>
            <a:r>
              <a:rPr lang="en-US" dirty="0"/>
              <a:t> injection </a:t>
            </a:r>
            <a:r>
              <a:rPr lang="en-US" dirty="0" err="1"/>
              <a:t>mehanizam</a:t>
            </a:r>
            <a:r>
              <a:rPr lang="en-US" dirty="0"/>
              <a:t> o </a:t>
            </a:r>
            <a:r>
              <a:rPr lang="en-US" dirty="0" err="1"/>
              <a:t>kojem</a:t>
            </a:r>
            <a:r>
              <a:rPr lang="en-US" dirty="0"/>
              <a:t> cete vise </a:t>
            </a:r>
            <a:r>
              <a:rPr lang="en-US" dirty="0" err="1"/>
              <a:t>slusati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predmetima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visim</a:t>
            </a:r>
            <a:r>
              <a:rPr lang="en-US" dirty="0"/>
              <a:t> </a:t>
            </a:r>
            <a:r>
              <a:rPr lang="en-US" dirty="0" err="1"/>
              <a:t>godinama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2D89C-A613-4593-ACF7-676A844E60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12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Rekli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da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cilj</a:t>
            </a:r>
            <a:r>
              <a:rPr lang="en-US" dirty="0"/>
              <a:t> da </a:t>
            </a:r>
            <a:r>
              <a:rPr lang="en-US" dirty="0" err="1"/>
              <a:t>ostvarimo</a:t>
            </a:r>
            <a:r>
              <a:rPr lang="en-US" dirty="0"/>
              <a:t> </a:t>
            </a:r>
            <a:r>
              <a:rPr lang="en-US" dirty="0" err="1"/>
              <a:t>viseslojnu</a:t>
            </a:r>
            <a:r>
              <a:rPr lang="en-US" dirty="0"/>
              <a:t> </a:t>
            </a:r>
            <a:r>
              <a:rPr lang="en-US" dirty="0" err="1"/>
              <a:t>arhitekturu</a:t>
            </a:r>
            <a:r>
              <a:rPr lang="en-US" dirty="0"/>
              <a:t>. Da </a:t>
            </a:r>
            <a:r>
              <a:rPr lang="en-US" dirty="0" err="1"/>
              <a:t>logicki</a:t>
            </a:r>
            <a:r>
              <a:rPr lang="en-US" dirty="0"/>
              <a:t> </a:t>
            </a:r>
            <a:r>
              <a:rPr lang="en-US" dirty="0" err="1"/>
              <a:t>raslojimo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</a:t>
            </a:r>
          </a:p>
          <a:p>
            <a:r>
              <a:rPr lang="en-US" dirty="0" err="1"/>
              <a:t>omogucimo</a:t>
            </a:r>
            <a:r>
              <a:rPr lang="en-US" dirty="0"/>
              <a:t> da </a:t>
            </a:r>
            <a:r>
              <a:rPr lang="en-US" dirty="0" err="1"/>
              <a:t>dobijene</a:t>
            </a:r>
            <a:r>
              <a:rPr lang="en-US" dirty="0"/>
              <a:t> </a:t>
            </a:r>
            <a:r>
              <a:rPr lang="en-US" dirty="0" err="1"/>
              <a:t>celine</a:t>
            </a:r>
            <a:r>
              <a:rPr lang="en-US" dirty="0"/>
              <a:t>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en-US" dirty="0" err="1"/>
              <a:t>odrzavamo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(</a:t>
            </a:r>
            <a:r>
              <a:rPr lang="en-US" dirty="0" err="1"/>
              <a:t>idealno</a:t>
            </a:r>
            <a:r>
              <a:rPr lang="en-US" dirty="0"/>
              <a:t>), po </a:t>
            </a:r>
            <a:r>
              <a:rPr lang="en-US" dirty="0" err="1"/>
              <a:t>samom</a:t>
            </a:r>
            <a:r>
              <a:rPr lang="en-US" dirty="0"/>
              <a:t> </a:t>
            </a:r>
            <a:r>
              <a:rPr lang="en-US" dirty="0" err="1"/>
              <a:t>imenu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nose </a:t>
            </a:r>
            <a:r>
              <a:rPr lang="en-US" dirty="0" err="1"/>
              <a:t>mozemo</a:t>
            </a:r>
            <a:r>
              <a:rPr lang="en-US" dirty="0"/>
              <a:t> da </a:t>
            </a:r>
            <a:r>
              <a:rPr lang="en-US" dirty="0" err="1"/>
              <a:t>znamo</a:t>
            </a:r>
            <a:r>
              <a:rPr lang="en-US" dirty="0"/>
              <a:t> za </a:t>
            </a:r>
            <a:r>
              <a:rPr lang="en-US" dirty="0" err="1"/>
              <a:t>sta</a:t>
            </a:r>
            <a:r>
              <a:rPr lang="en-US" dirty="0"/>
              <a:t> </a:t>
            </a:r>
          </a:p>
          <a:p>
            <a:r>
              <a:rPr lang="en-US" dirty="0"/>
              <a:t>se </a:t>
            </a:r>
            <a:r>
              <a:rPr lang="en-US" dirty="0" err="1"/>
              <a:t>koriste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pokazala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dobra </a:t>
            </a:r>
            <a:r>
              <a:rPr lang="en-US" dirty="0" err="1"/>
              <a:t>tokom</a:t>
            </a:r>
            <a:r>
              <a:rPr lang="en-US" dirty="0"/>
              <a:t> </a:t>
            </a:r>
            <a:r>
              <a:rPr lang="en-US" dirty="0" err="1"/>
              <a:t>godina</a:t>
            </a:r>
            <a:r>
              <a:rPr lang="en-US" dirty="0"/>
              <a:t>?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- Na </a:t>
            </a:r>
            <a:r>
              <a:rPr lang="en-US" dirty="0" err="1"/>
              <a:t>pocetku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bazu</a:t>
            </a:r>
            <a:r>
              <a:rPr lang="en-US" dirty="0"/>
              <a:t>, mi </a:t>
            </a:r>
            <a:r>
              <a:rPr lang="en-US" dirty="0" err="1"/>
              <a:t>smo</a:t>
            </a:r>
            <a:r>
              <a:rPr lang="en-US" dirty="0"/>
              <a:t> se </a:t>
            </a:r>
            <a:r>
              <a:rPr lang="en-US" dirty="0" err="1"/>
              <a:t>odlucili</a:t>
            </a:r>
            <a:r>
              <a:rPr lang="en-US" dirty="0"/>
              <a:t> za H2 </a:t>
            </a:r>
            <a:r>
              <a:rPr lang="en-US" dirty="0" err="1"/>
              <a:t>bazu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to </a:t>
            </a:r>
            <a:r>
              <a:rPr lang="en-US" dirty="0" err="1"/>
              <a:t>moze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. Ovo je </a:t>
            </a:r>
            <a:r>
              <a:rPr lang="en-US" dirty="0" err="1"/>
              <a:t>obicna</a:t>
            </a:r>
            <a:r>
              <a:rPr lang="en-US" dirty="0"/>
              <a:t> in memory</a:t>
            </a:r>
          </a:p>
          <a:p>
            <a:r>
              <a:rPr lang="en-US" dirty="0" err="1"/>
              <a:t>baza</a:t>
            </a:r>
            <a:r>
              <a:rPr lang="en-US" dirty="0"/>
              <a:t> pa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neophodno</a:t>
            </a:r>
            <a:r>
              <a:rPr lang="en-US" dirty="0"/>
              <a:t> </a:t>
            </a:r>
            <a:r>
              <a:rPr lang="en-US" dirty="0" err="1"/>
              <a:t>nista</a:t>
            </a:r>
            <a:r>
              <a:rPr lang="en-US" dirty="0"/>
              <a:t> </a:t>
            </a:r>
            <a:r>
              <a:rPr lang="en-US" dirty="0" err="1"/>
              <a:t>dodatno</a:t>
            </a:r>
            <a:r>
              <a:rPr lang="en-US" dirty="0"/>
              <a:t> </a:t>
            </a:r>
            <a:r>
              <a:rPr lang="en-US" dirty="0" err="1"/>
              <a:t>podesavati</a:t>
            </a:r>
            <a:r>
              <a:rPr lang="en-US" dirty="0"/>
              <a:t> da bi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radila</a:t>
            </a:r>
            <a:r>
              <a:rPr lang="en-US" dirty="0"/>
              <a:t>. O </a:t>
            </a:r>
            <a:r>
              <a:rPr lang="en-US" dirty="0" err="1"/>
              <a:t>bazama</a:t>
            </a:r>
            <a:r>
              <a:rPr lang="en-US" dirty="0"/>
              <a:t> cete </a:t>
            </a:r>
            <a:r>
              <a:rPr lang="en-US" dirty="0" err="1"/>
              <a:t>slusati</a:t>
            </a:r>
            <a:r>
              <a:rPr lang="en-US" dirty="0"/>
              <a:t> vise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visim</a:t>
            </a:r>
            <a:r>
              <a:rPr lang="en-US" dirty="0"/>
              <a:t> </a:t>
            </a:r>
            <a:r>
              <a:rPr lang="en-US" dirty="0" err="1"/>
              <a:t>godinama</a:t>
            </a:r>
            <a:endParaRPr lang="en-US" dirty="0"/>
          </a:p>
          <a:p>
            <a:r>
              <a:rPr lang="en-US" dirty="0"/>
              <a:t>no za sad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znate</a:t>
            </a:r>
            <a:r>
              <a:rPr lang="en-US" dirty="0"/>
              <a:t> da one </a:t>
            </a:r>
            <a:r>
              <a:rPr lang="en-US" dirty="0" err="1"/>
              <a:t>sluze</a:t>
            </a:r>
            <a:r>
              <a:rPr lang="en-US" dirty="0"/>
              <a:t> za </a:t>
            </a:r>
            <a:r>
              <a:rPr lang="en-US" dirty="0" err="1"/>
              <a:t>cuvanje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cuvati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u </a:t>
            </a:r>
            <a:r>
              <a:rPr lang="en-US" dirty="0" err="1"/>
              <a:t>bazama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- </a:t>
            </a:r>
            <a:r>
              <a:rPr lang="en-US" dirty="0" err="1"/>
              <a:t>Repozitorijumi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da </a:t>
            </a:r>
            <a:r>
              <a:rPr lang="en-US" dirty="0" err="1"/>
              <a:t>rade</a:t>
            </a:r>
            <a:r>
              <a:rPr lang="en-US" dirty="0"/>
              <a:t> </a:t>
            </a:r>
            <a:r>
              <a:rPr lang="en-US" dirty="0" err="1"/>
              <a:t>serviranje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mapiranje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 Tu </a:t>
            </a:r>
            <a:r>
              <a:rPr lang="en-US" dirty="0" err="1"/>
              <a:t>cemo</a:t>
            </a:r>
            <a:r>
              <a:rPr lang="en-US" dirty="0"/>
              <a:t> </a:t>
            </a:r>
            <a:r>
              <a:rPr lang="en-US" dirty="0" err="1"/>
              <a:t>smestati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za </a:t>
            </a:r>
          </a:p>
          <a:p>
            <a:r>
              <a:rPr lang="en-US" dirty="0" err="1"/>
              <a:t>komunikaciju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nasom</a:t>
            </a:r>
            <a:r>
              <a:rPr lang="en-US" dirty="0"/>
              <a:t> </a:t>
            </a:r>
            <a:r>
              <a:rPr lang="en-US" dirty="0" err="1"/>
              <a:t>bazom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(</a:t>
            </a:r>
            <a:r>
              <a:rPr lang="en-US" dirty="0" err="1"/>
              <a:t>bilo</a:t>
            </a:r>
            <a:r>
              <a:rPr lang="en-US" dirty="0"/>
              <a:t> to </a:t>
            </a:r>
            <a:r>
              <a:rPr lang="en-US" dirty="0" err="1"/>
              <a:t>fajlovi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neka</a:t>
            </a:r>
            <a:r>
              <a:rPr lang="en-US" dirty="0"/>
              <a:t> </a:t>
            </a:r>
            <a:r>
              <a:rPr lang="en-US" dirty="0" err="1"/>
              <a:t>konkretna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, </a:t>
            </a:r>
            <a:r>
              <a:rPr lang="en-US" dirty="0" err="1"/>
              <a:t>videcete</a:t>
            </a:r>
            <a:r>
              <a:rPr lang="en-US" dirty="0"/>
              <a:t> mi </a:t>
            </a:r>
            <a:r>
              <a:rPr lang="en-US" dirty="0" err="1"/>
              <a:t>smo</a:t>
            </a:r>
            <a:r>
              <a:rPr lang="en-US" dirty="0"/>
              <a:t> se </a:t>
            </a:r>
            <a:r>
              <a:rPr lang="en-US" dirty="0" err="1"/>
              <a:t>opredelili</a:t>
            </a:r>
            <a:r>
              <a:rPr lang="en-US" dirty="0"/>
              <a:t> za</a:t>
            </a:r>
          </a:p>
          <a:p>
            <a:r>
              <a:rPr lang="en-US" dirty="0"/>
              <a:t>h2 </a:t>
            </a:r>
            <a:r>
              <a:rPr lang="en-US" dirty="0" err="1"/>
              <a:t>bazu</a:t>
            </a:r>
            <a:r>
              <a:rPr lang="en-US" dirty="0"/>
              <a:t>). Dobra </a:t>
            </a:r>
            <a:r>
              <a:rPr lang="en-US" dirty="0" err="1"/>
              <a:t>stvar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repozitorijuma</a:t>
            </a:r>
            <a:r>
              <a:rPr lang="en-US" dirty="0"/>
              <a:t> je </a:t>
            </a:r>
            <a:r>
              <a:rPr lang="en-US" dirty="0" err="1"/>
              <a:t>sto</a:t>
            </a:r>
            <a:r>
              <a:rPr lang="en-US" dirty="0"/>
              <a:t> spring </a:t>
            </a:r>
            <a:r>
              <a:rPr lang="en-US" dirty="0" err="1"/>
              <a:t>kompletno</a:t>
            </a:r>
            <a:r>
              <a:rPr lang="en-US" dirty="0"/>
              <a:t> </a:t>
            </a:r>
            <a:r>
              <a:rPr lang="en-US" dirty="0" err="1"/>
              <a:t>resava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/>
              <a:t>mapiranja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cuvanja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za </a:t>
            </a:r>
            <a:r>
              <a:rPr lang="en-US" dirty="0" err="1"/>
              <a:t>nas</a:t>
            </a:r>
            <a:r>
              <a:rPr lang="en-US" dirty="0"/>
              <a:t>,</a:t>
            </a:r>
          </a:p>
          <a:p>
            <a:r>
              <a:rPr lang="en-US" dirty="0"/>
              <a:t>mi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fokusiramo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cemo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da </a:t>
            </a:r>
            <a:r>
              <a:rPr lang="en-US" dirty="0" err="1"/>
              <a:t>radimo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. U </a:t>
            </a:r>
            <a:r>
              <a:rPr lang="en-US" dirty="0" err="1"/>
              <a:t>glavnom</a:t>
            </a:r>
            <a:r>
              <a:rPr lang="en-US" dirty="0"/>
              <a:t> se </a:t>
            </a:r>
            <a:r>
              <a:rPr lang="en-US" dirty="0" err="1"/>
              <a:t>interfejsi</a:t>
            </a:r>
            <a:r>
              <a:rPr lang="en-US" dirty="0"/>
              <a:t> koji </a:t>
            </a:r>
            <a:r>
              <a:rPr lang="en-US" dirty="0" err="1"/>
              <a:t>predstavljaju</a:t>
            </a:r>
            <a:endParaRPr lang="en-US" dirty="0"/>
          </a:p>
          <a:p>
            <a:r>
              <a:rPr lang="en-US" dirty="0" err="1"/>
              <a:t>repozitorijume</a:t>
            </a:r>
            <a:r>
              <a:rPr lang="en-US" dirty="0"/>
              <a:t> </a:t>
            </a:r>
            <a:r>
              <a:rPr lang="en-US" dirty="0" err="1"/>
              <a:t>zavrsavaju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 Repository </a:t>
            </a:r>
            <a:r>
              <a:rPr lang="en-US" dirty="0" err="1"/>
              <a:t>kako</a:t>
            </a:r>
            <a:r>
              <a:rPr lang="en-US" dirty="0"/>
              <a:t> bi po </a:t>
            </a:r>
            <a:r>
              <a:rPr lang="en-US" dirty="0" err="1"/>
              <a:t>samom</a:t>
            </a:r>
            <a:r>
              <a:rPr lang="en-US" dirty="0"/>
              <a:t> </a:t>
            </a:r>
            <a:r>
              <a:rPr lang="en-US" dirty="0" err="1"/>
              <a:t>imenu</a:t>
            </a:r>
            <a:r>
              <a:rPr lang="en-US" dirty="0"/>
              <a:t> </a:t>
            </a:r>
            <a:r>
              <a:rPr lang="en-US" dirty="0" err="1"/>
              <a:t>naglasili</a:t>
            </a:r>
            <a:r>
              <a:rPr lang="en-US" dirty="0"/>
              <a:t> </a:t>
            </a:r>
            <a:r>
              <a:rPr lang="en-US" dirty="0" err="1"/>
              <a:t>cemu</a:t>
            </a:r>
            <a:r>
              <a:rPr lang="en-US" dirty="0"/>
              <a:t> </a:t>
            </a:r>
            <a:r>
              <a:rPr lang="en-US" dirty="0" err="1"/>
              <a:t>sluze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- </a:t>
            </a:r>
            <a:r>
              <a:rPr lang="en-US" dirty="0" err="1"/>
              <a:t>Pitanje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sledece</a:t>
            </a:r>
            <a:r>
              <a:rPr lang="en-US" dirty="0"/>
              <a:t> </a:t>
            </a:r>
            <a:r>
              <a:rPr lang="en-US" dirty="0" err="1"/>
              <a:t>namece</a:t>
            </a:r>
            <a:r>
              <a:rPr lang="en-US" dirty="0"/>
              <a:t> je, ko </a:t>
            </a:r>
            <a:r>
              <a:rPr lang="en-US" dirty="0" err="1"/>
              <a:t>barata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mi </a:t>
            </a:r>
            <a:r>
              <a:rPr lang="en-US" dirty="0" err="1"/>
              <a:t>cuvamo</a:t>
            </a:r>
            <a:r>
              <a:rPr lang="en-US" dirty="0"/>
              <a:t>? </a:t>
            </a:r>
            <a:r>
              <a:rPr lang="en-US" dirty="0" err="1"/>
              <a:t>Gde</a:t>
            </a:r>
            <a:r>
              <a:rPr lang="en-US" dirty="0"/>
              <a:t> da </a:t>
            </a:r>
            <a:r>
              <a:rPr lang="en-US" dirty="0" err="1"/>
              <a:t>stavimo</a:t>
            </a:r>
            <a:r>
              <a:rPr lang="en-US" dirty="0"/>
              <a:t> </a:t>
            </a:r>
            <a:r>
              <a:rPr lang="en-US" dirty="0" err="1"/>
              <a:t>neku</a:t>
            </a:r>
            <a:r>
              <a:rPr lang="en-US" dirty="0"/>
              <a:t> </a:t>
            </a:r>
            <a:r>
              <a:rPr lang="en-US" dirty="0" err="1"/>
              <a:t>nasu</a:t>
            </a:r>
            <a:r>
              <a:rPr lang="en-US" dirty="0"/>
              <a:t>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,</a:t>
            </a:r>
          </a:p>
          <a:p>
            <a:r>
              <a:rPr lang="en-US" dirty="0" err="1"/>
              <a:t>gde</a:t>
            </a:r>
            <a:r>
              <a:rPr lang="en-US" dirty="0"/>
              <a:t> da </a:t>
            </a:r>
            <a:r>
              <a:rPr lang="en-US" dirty="0" err="1"/>
              <a:t>implementiramo</a:t>
            </a:r>
            <a:r>
              <a:rPr lang="en-US" dirty="0"/>
              <a:t> </a:t>
            </a:r>
            <a:r>
              <a:rPr lang="en-US" dirty="0" err="1"/>
              <a:t>pamet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? Za to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sluze</a:t>
            </a:r>
            <a:r>
              <a:rPr lang="en-US" dirty="0"/>
              <a:t> </a:t>
            </a:r>
            <a:r>
              <a:rPr lang="en-US" dirty="0" err="1"/>
              <a:t>servisi</a:t>
            </a:r>
            <a:r>
              <a:rPr lang="en-US" dirty="0"/>
              <a:t>. </a:t>
            </a:r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dirty="0" err="1"/>
              <a:t>sredisnji</a:t>
            </a:r>
            <a:r>
              <a:rPr lang="en-US" dirty="0"/>
              <a:t>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rekli</a:t>
            </a:r>
            <a:endParaRPr lang="en-US" dirty="0"/>
          </a:p>
          <a:p>
            <a:r>
              <a:rPr lang="en-US" dirty="0"/>
              <a:t>da </a:t>
            </a:r>
            <a:r>
              <a:rPr lang="en-US" dirty="0" err="1"/>
              <a:t>repozitorijumi</a:t>
            </a:r>
            <a:r>
              <a:rPr lang="en-US" dirty="0"/>
              <a:t> </a:t>
            </a:r>
            <a:r>
              <a:rPr lang="en-US" dirty="0" err="1"/>
              <a:t>serviraju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, </a:t>
            </a:r>
            <a:r>
              <a:rPr lang="en-US" dirty="0" err="1"/>
              <a:t>mozemo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 da </a:t>
            </a:r>
            <a:r>
              <a:rPr lang="en-US" dirty="0" err="1"/>
              <a:t>servisi</a:t>
            </a:r>
            <a:r>
              <a:rPr lang="en-US" dirty="0"/>
              <a:t> </a:t>
            </a:r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</a:t>
            </a:r>
            <a:r>
              <a:rPr lang="en-US" dirty="0" err="1"/>
              <a:t>mozemo</a:t>
            </a:r>
            <a:r>
              <a:rPr lang="en-US" dirty="0"/>
              <a:t> da </a:t>
            </a:r>
            <a:r>
              <a:rPr lang="en-US" dirty="0" err="1"/>
              <a:t>uradimo</a:t>
            </a:r>
            <a:r>
              <a:rPr lang="en-US" dirty="0"/>
              <a:t>.</a:t>
            </a:r>
          </a:p>
          <a:p>
            <a:r>
              <a:rPr lang="en-US" dirty="0"/>
              <a:t>U </a:t>
            </a:r>
            <a:r>
              <a:rPr lang="en-US" dirty="0" err="1"/>
              <a:t>idealnom</a:t>
            </a:r>
            <a:r>
              <a:rPr lang="en-US" dirty="0"/>
              <a:t> </a:t>
            </a:r>
            <a:r>
              <a:rPr lang="en-US" dirty="0" err="1"/>
              <a:t>svetu</a:t>
            </a:r>
            <a:r>
              <a:rPr lang="en-US" dirty="0"/>
              <a:t> mi </a:t>
            </a:r>
            <a:r>
              <a:rPr lang="en-US" dirty="0" err="1"/>
              <a:t>cemo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to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njima</a:t>
            </a:r>
            <a:r>
              <a:rPr lang="en-US" dirty="0"/>
              <a:t> </a:t>
            </a:r>
            <a:r>
              <a:rPr lang="en-US" dirty="0" err="1"/>
              <a:t>barata</a:t>
            </a:r>
            <a:r>
              <a:rPr lang="en-US" dirty="0"/>
              <a:t> </a:t>
            </a:r>
            <a:r>
              <a:rPr lang="en-US" dirty="0" err="1"/>
              <a:t>sakrivati</a:t>
            </a:r>
            <a:r>
              <a:rPr lang="en-US" dirty="0"/>
              <a:t> </a:t>
            </a:r>
            <a:r>
              <a:rPr lang="en-US" dirty="0" err="1"/>
              <a:t>iza</a:t>
            </a:r>
            <a:r>
              <a:rPr lang="en-US" dirty="0"/>
              <a:t> </a:t>
            </a:r>
            <a:r>
              <a:rPr lang="en-US" dirty="0" err="1"/>
              <a:t>nekih</a:t>
            </a:r>
            <a:r>
              <a:rPr lang="en-US" dirty="0"/>
              <a:t> </a:t>
            </a:r>
            <a:r>
              <a:rPr lang="en-US" dirty="0" err="1"/>
              <a:t>servisa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</a:p>
          <a:p>
            <a:r>
              <a:rPr lang="en-US" dirty="0" err="1"/>
              <a:t>sto</a:t>
            </a:r>
            <a:r>
              <a:rPr lang="en-US" dirty="0"/>
              <a:t> vise </a:t>
            </a:r>
            <a:r>
              <a:rPr lang="en-US" dirty="0" err="1"/>
              <a:t>zastitili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tih</a:t>
            </a:r>
            <a:r>
              <a:rPr lang="en-US" dirty="0"/>
              <a:t> </a:t>
            </a:r>
            <a:r>
              <a:rPr lang="en-US" dirty="0" err="1"/>
              <a:t>istih</a:t>
            </a:r>
            <a:r>
              <a:rPr lang="en-US" dirty="0"/>
              <a:t> </a:t>
            </a:r>
            <a:r>
              <a:rPr lang="en-US" dirty="0" err="1"/>
              <a:t>servisa</a:t>
            </a:r>
            <a:r>
              <a:rPr lang="en-US" dirty="0"/>
              <a:t> </a:t>
            </a:r>
            <a:r>
              <a:rPr lang="en-US" dirty="0" err="1"/>
              <a:t>cemo</a:t>
            </a:r>
            <a:r>
              <a:rPr lang="en-US" dirty="0"/>
              <a:t> </a:t>
            </a:r>
            <a:r>
              <a:rPr lang="en-US" dirty="0" err="1"/>
              <a:t>nuditi</a:t>
            </a:r>
            <a:r>
              <a:rPr lang="en-US" dirty="0"/>
              <a:t> da se </a:t>
            </a:r>
            <a:r>
              <a:rPr lang="en-US" dirty="0" err="1"/>
              <a:t>odredjene</a:t>
            </a:r>
            <a:r>
              <a:rPr lang="en-US" dirty="0"/>
              <a:t> </a:t>
            </a:r>
            <a:r>
              <a:rPr lang="en-US" dirty="0" err="1"/>
              <a:t>akcije</a:t>
            </a:r>
            <a:r>
              <a:rPr lang="en-US" dirty="0"/>
              <a:t> </a:t>
            </a:r>
            <a:r>
              <a:rPr lang="en-US" dirty="0" err="1"/>
              <a:t>izvrse</a:t>
            </a:r>
            <a:r>
              <a:rPr lang="en-US" dirty="0"/>
              <a:t>. Kao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repozitorijumi</a:t>
            </a:r>
            <a:endParaRPr lang="en-US" dirty="0"/>
          </a:p>
          <a:p>
            <a:r>
              <a:rPr lang="en-US" dirty="0"/>
              <a:t>standard je da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dirty="0" err="1"/>
              <a:t>servise</a:t>
            </a:r>
            <a:r>
              <a:rPr lang="en-US" dirty="0"/>
              <a:t> </a:t>
            </a:r>
            <a:r>
              <a:rPr lang="en-US" dirty="0" err="1"/>
              <a:t>nazivamo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se </a:t>
            </a:r>
            <a:r>
              <a:rPr lang="en-US" dirty="0" err="1"/>
              <a:t>njihovo</a:t>
            </a:r>
            <a:r>
              <a:rPr lang="en-US" dirty="0"/>
              <a:t>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zavrsava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Service.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- Kao </a:t>
            </a:r>
            <a:r>
              <a:rPr lang="en-US" dirty="0" err="1"/>
              <a:t>izlozen</a:t>
            </a:r>
            <a:r>
              <a:rPr lang="en-US" dirty="0"/>
              <a:t> deo </a:t>
            </a:r>
            <a:r>
              <a:rPr lang="en-US" dirty="0" err="1"/>
              <a:t>ostatku</a:t>
            </a:r>
            <a:r>
              <a:rPr lang="en-US" dirty="0"/>
              <a:t> </a:t>
            </a:r>
            <a:r>
              <a:rPr lang="en-US" dirty="0" err="1"/>
              <a:t>sveta</a:t>
            </a:r>
            <a:r>
              <a:rPr lang="en-US" dirty="0"/>
              <a:t>, </a:t>
            </a:r>
            <a:r>
              <a:rPr lang="en-US" dirty="0" err="1"/>
              <a:t>stoje</a:t>
            </a:r>
            <a:r>
              <a:rPr lang="en-US" dirty="0"/>
              <a:t> </a:t>
            </a:r>
            <a:r>
              <a:rPr lang="en-US" dirty="0" err="1"/>
              <a:t>kontroleri</a:t>
            </a:r>
            <a:r>
              <a:rPr lang="en-US" dirty="0"/>
              <a:t>. </a:t>
            </a:r>
            <a:r>
              <a:rPr lang="en-US" dirty="0" err="1"/>
              <a:t>Popularno</a:t>
            </a:r>
            <a:r>
              <a:rPr lang="en-US" dirty="0"/>
              <a:t> </a:t>
            </a:r>
            <a:r>
              <a:rPr lang="en-US" dirty="0" err="1"/>
              <a:t>nazivani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endpointima</a:t>
            </a:r>
            <a:r>
              <a:rPr lang="en-US" dirty="0"/>
              <a:t>, 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/>
              <a:t>vrse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stvari</a:t>
            </a:r>
            <a:r>
              <a:rPr lang="en-US" dirty="0"/>
              <a:t>. </a:t>
            </a:r>
            <a:r>
              <a:rPr lang="en-US" dirty="0" err="1"/>
              <a:t>Zaduzeni</a:t>
            </a:r>
            <a:r>
              <a:rPr lang="en-US" dirty="0"/>
              <a:t> </a:t>
            </a:r>
            <a:r>
              <a:rPr lang="en-US" dirty="0" err="1"/>
              <a:t>su</a:t>
            </a:r>
            <a:endParaRPr lang="en-US" dirty="0"/>
          </a:p>
          <a:p>
            <a:r>
              <a:rPr lang="en-US" dirty="0"/>
              <a:t>za </a:t>
            </a:r>
            <a:r>
              <a:rPr lang="en-US" dirty="0" err="1"/>
              <a:t>mapiranje</a:t>
            </a:r>
            <a:r>
              <a:rPr lang="en-US" dirty="0"/>
              <a:t> </a:t>
            </a:r>
            <a:r>
              <a:rPr lang="en-US" dirty="0" err="1"/>
              <a:t>zahteva</a:t>
            </a:r>
            <a:r>
              <a:rPr lang="en-US" dirty="0"/>
              <a:t> (</a:t>
            </a:r>
            <a:r>
              <a:rPr lang="en-US" dirty="0" err="1"/>
              <a:t>videcemo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to 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/>
              <a:t>rade</a:t>
            </a:r>
            <a:r>
              <a:rPr lang="en-US" dirty="0"/>
              <a:t>), za </a:t>
            </a:r>
            <a:r>
              <a:rPr lang="en-US" dirty="0" err="1"/>
              <a:t>inicijalnu</a:t>
            </a:r>
            <a:r>
              <a:rPr lang="en-US" dirty="0"/>
              <a:t> </a:t>
            </a:r>
            <a:r>
              <a:rPr lang="en-US" dirty="0" err="1"/>
              <a:t>validaciju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koji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stigli</a:t>
            </a:r>
            <a:r>
              <a:rPr lang="en-US" dirty="0"/>
              <a:t> u </a:t>
            </a:r>
            <a:r>
              <a:rPr lang="en-US" dirty="0" err="1"/>
              <a:t>aplikaciju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za</a:t>
            </a:r>
          </a:p>
          <a:p>
            <a:r>
              <a:rPr lang="en-US" dirty="0" err="1"/>
              <a:t>pozivanje</a:t>
            </a:r>
            <a:r>
              <a:rPr lang="en-US" dirty="0"/>
              <a:t> </a:t>
            </a:r>
            <a:r>
              <a:rPr lang="en-US" dirty="0" err="1"/>
              <a:t>odgovarajuceg</a:t>
            </a:r>
            <a:r>
              <a:rPr lang="en-US" dirty="0"/>
              <a:t> </a:t>
            </a:r>
            <a:r>
              <a:rPr lang="en-US" dirty="0" err="1"/>
              <a:t>servisa</a:t>
            </a:r>
            <a:r>
              <a:rPr lang="en-US" dirty="0"/>
              <a:t> u </a:t>
            </a:r>
            <a:r>
              <a:rPr lang="en-US" dirty="0" err="1"/>
              <a:t>zavisnosti</a:t>
            </a:r>
            <a:r>
              <a:rPr lang="en-US" dirty="0"/>
              <a:t> od </a:t>
            </a:r>
            <a:r>
              <a:rPr lang="en-US" dirty="0" err="1"/>
              <a:t>zahteva</a:t>
            </a:r>
            <a:r>
              <a:rPr lang="en-US" dirty="0"/>
              <a:t> koji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primili</a:t>
            </a:r>
            <a:r>
              <a:rPr lang="en-US" dirty="0"/>
              <a:t>. Kao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ostale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komponente</a:t>
            </a:r>
            <a:r>
              <a:rPr lang="en-US" dirty="0"/>
              <a:t>, standard je da se </a:t>
            </a:r>
          </a:p>
          <a:p>
            <a:r>
              <a:rPr lang="en-US" dirty="0" err="1"/>
              <a:t>dodeljeno</a:t>
            </a:r>
            <a:r>
              <a:rPr lang="en-US" dirty="0"/>
              <a:t>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zavrsava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Controller.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- U </a:t>
            </a:r>
            <a:r>
              <a:rPr lang="en-US" dirty="0" err="1"/>
              <a:t>springu</a:t>
            </a:r>
            <a:r>
              <a:rPr lang="en-US" dirty="0"/>
              <a:t> se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moraju</a:t>
            </a:r>
            <a:r>
              <a:rPr lang="en-US" dirty="0"/>
              <a:t> </a:t>
            </a:r>
            <a:r>
              <a:rPr lang="en-US" dirty="0" err="1"/>
              <a:t>nekako</a:t>
            </a:r>
            <a:r>
              <a:rPr lang="en-US" dirty="0"/>
              <a:t> </a:t>
            </a:r>
            <a:r>
              <a:rPr lang="en-US" dirty="0" err="1"/>
              <a:t>naznaciti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za to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anotacije</a:t>
            </a:r>
            <a:r>
              <a:rPr lang="en-US" dirty="0"/>
              <a:t>. </a:t>
            </a:r>
            <a:r>
              <a:rPr lang="en-US" dirty="0" err="1"/>
              <a:t>Konkretno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anotacije</a:t>
            </a:r>
            <a:r>
              <a:rPr lang="en-US" dirty="0"/>
              <a:t> za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komponente</a:t>
            </a:r>
            <a:endParaRPr lang="en-US" dirty="0"/>
          </a:p>
          <a:p>
            <a:r>
              <a:rPr lang="en-US" dirty="0" err="1"/>
              <a:t>respektivno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2D89C-A613-4593-ACF7-676A844E60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6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Kada</a:t>
            </a:r>
            <a:r>
              <a:rPr lang="en-US" dirty="0"/>
              <a:t> se </a:t>
            </a:r>
            <a:r>
              <a:rPr lang="en-US" dirty="0" err="1"/>
              <a:t>prica</a:t>
            </a:r>
            <a:r>
              <a:rPr lang="en-US" dirty="0"/>
              <a:t> o </a:t>
            </a:r>
            <a:r>
              <a:rPr lang="en-US" dirty="0" err="1"/>
              <a:t>kontrolerima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napomenuti</a:t>
            </a:r>
            <a:r>
              <a:rPr lang="en-US" dirty="0"/>
              <a:t> da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tipa</a:t>
            </a:r>
            <a:r>
              <a:rPr lang="en-US" dirty="0"/>
              <a:t> </a:t>
            </a:r>
            <a:r>
              <a:rPr lang="en-US" dirty="0" err="1"/>
              <a:t>izgradnje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generalno</a:t>
            </a:r>
            <a:r>
              <a:rPr lang="en-US" dirty="0"/>
              <a:t>.</a:t>
            </a:r>
          </a:p>
          <a:p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prati</a:t>
            </a:r>
            <a:r>
              <a:rPr lang="en-US" dirty="0"/>
              <a:t> HTTP (</a:t>
            </a:r>
            <a:r>
              <a:rPr lang="en-US" dirty="0" err="1"/>
              <a:t>HyperText</a:t>
            </a:r>
            <a:r>
              <a:rPr lang="en-US" dirty="0"/>
              <a:t> Transfer Protocol)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je </a:t>
            </a:r>
            <a:r>
              <a:rPr lang="en-US" dirty="0" err="1"/>
              <a:t>nesto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nazivamo</a:t>
            </a:r>
            <a:r>
              <a:rPr lang="en-US" dirty="0"/>
              <a:t> </a:t>
            </a:r>
            <a:r>
              <a:rPr lang="en-US" dirty="0" err="1"/>
              <a:t>standardom</a:t>
            </a:r>
            <a:r>
              <a:rPr lang="en-US" dirty="0"/>
              <a:t> </a:t>
            </a:r>
            <a:r>
              <a:rPr lang="en-US" dirty="0" err="1"/>
              <a:t>danasnjeg</a:t>
            </a:r>
            <a:r>
              <a:rPr lang="en-US" dirty="0"/>
              <a:t> </a:t>
            </a:r>
            <a:r>
              <a:rPr lang="en-US" dirty="0" err="1"/>
              <a:t>veba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tacno</a:t>
            </a:r>
            <a:r>
              <a:rPr lang="en-US" dirty="0"/>
              <a:t> </a:t>
            </a:r>
          </a:p>
          <a:p>
            <a:r>
              <a:rPr lang="en-US" dirty="0" err="1"/>
              <a:t>definisana</a:t>
            </a:r>
            <a:r>
              <a:rPr lang="en-US" dirty="0"/>
              <a:t> </a:t>
            </a:r>
            <a:r>
              <a:rPr lang="en-US" dirty="0" err="1"/>
              <a:t>ogranicenja</a:t>
            </a:r>
            <a:r>
              <a:rPr lang="en-US" dirty="0"/>
              <a:t>. </a:t>
            </a:r>
            <a:r>
              <a:rPr lang="en-US" dirty="0" err="1"/>
              <a:t>Ideja</a:t>
            </a:r>
            <a:r>
              <a:rPr lang="en-US" dirty="0"/>
              <a:t> je da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gadja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 link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odgovor</a:t>
            </a:r>
            <a:r>
              <a:rPr lang="en-US" dirty="0"/>
              <a:t> mu se </a:t>
            </a:r>
            <a:r>
              <a:rPr lang="en-US" dirty="0" err="1"/>
              <a:t>pruza</a:t>
            </a:r>
            <a:r>
              <a:rPr lang="en-US" dirty="0"/>
              <a:t> </a:t>
            </a:r>
            <a:r>
              <a:rPr lang="en-US" dirty="0" err="1"/>
              <a:t>odredjena</a:t>
            </a:r>
            <a:r>
              <a:rPr lang="en-US" dirty="0"/>
              <a:t> </a:t>
            </a:r>
            <a:r>
              <a:rPr lang="en-US" dirty="0" err="1"/>
              <a:t>stranica</a:t>
            </a:r>
            <a:r>
              <a:rPr lang="en-US" dirty="0"/>
              <a:t>.</a:t>
            </a:r>
          </a:p>
          <a:p>
            <a:endParaRPr lang="sr-Latn-RS" dirty="0"/>
          </a:p>
          <a:p>
            <a:r>
              <a:rPr lang="en-US" dirty="0"/>
              <a:t>- </a:t>
            </a:r>
            <a:r>
              <a:rPr lang="en-US" dirty="0" err="1"/>
              <a:t>Nasuprot</a:t>
            </a:r>
            <a:r>
              <a:rPr lang="en-US" dirty="0"/>
              <a:t> tome </a:t>
            </a:r>
            <a:r>
              <a:rPr lang="en-US" dirty="0" err="1"/>
              <a:t>stoji</a:t>
            </a:r>
            <a:r>
              <a:rPr lang="en-US" dirty="0"/>
              <a:t> RESTful </a:t>
            </a:r>
            <a:r>
              <a:rPr lang="en-US" dirty="0" err="1"/>
              <a:t>sistem</a:t>
            </a:r>
            <a:r>
              <a:rPr lang="en-US" dirty="0"/>
              <a:t> (</a:t>
            </a:r>
            <a:r>
              <a:rPr lang="en-US" dirty="0" err="1"/>
              <a:t>nesto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zove</a:t>
            </a:r>
            <a:r>
              <a:rPr lang="en-US" dirty="0"/>
              <a:t> Representational state transfer). </a:t>
            </a:r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odgovor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nekog</a:t>
            </a:r>
            <a:r>
              <a:rPr lang="en-US" dirty="0"/>
              <a:t> </a:t>
            </a:r>
            <a:r>
              <a:rPr lang="en-US" dirty="0" err="1"/>
              <a:t>kontrolera</a:t>
            </a:r>
            <a:endParaRPr lang="en-US" dirty="0"/>
          </a:p>
          <a:p>
            <a:r>
              <a:rPr lang="en-US" dirty="0"/>
              <a:t>ne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neko</a:t>
            </a:r>
            <a:r>
              <a:rPr lang="en-US" dirty="0"/>
              <a:t> </a:t>
            </a:r>
            <a:r>
              <a:rPr lang="en-US" dirty="0" err="1"/>
              <a:t>parce</a:t>
            </a:r>
            <a:r>
              <a:rPr lang="en-US" dirty="0"/>
              <a:t> html </a:t>
            </a:r>
            <a:r>
              <a:rPr lang="en-US" dirty="0" err="1"/>
              <a:t>stranice</a:t>
            </a:r>
            <a:r>
              <a:rPr lang="en-US" dirty="0"/>
              <a:t>,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konkretno</a:t>
            </a:r>
            <a:r>
              <a:rPr lang="en-US" dirty="0"/>
              <a:t> response body, koji u </a:t>
            </a:r>
            <a:r>
              <a:rPr lang="en-US" dirty="0" err="1"/>
              <a:t>sebi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</a:t>
            </a:r>
            <a:r>
              <a:rPr lang="en-US" dirty="0" err="1"/>
              <a:t>sadrzi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formatirane</a:t>
            </a:r>
            <a:endParaRPr lang="en-US" dirty="0"/>
          </a:p>
          <a:p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.</a:t>
            </a:r>
          </a:p>
          <a:p>
            <a:endParaRPr lang="sr-Latn-RS" dirty="0"/>
          </a:p>
          <a:p>
            <a:r>
              <a:rPr lang="en-US" dirty="0"/>
              <a:t>- Oba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prednosti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mane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tacan</a:t>
            </a:r>
            <a:r>
              <a:rPr lang="en-US" dirty="0"/>
              <a:t> </a:t>
            </a:r>
            <a:r>
              <a:rPr lang="en-US" dirty="0" err="1"/>
              <a:t>odgovor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pitanje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je </a:t>
            </a:r>
            <a:r>
              <a:rPr lang="en-US" dirty="0" err="1"/>
              <a:t>bolje</a:t>
            </a:r>
            <a:r>
              <a:rPr lang="en-US" dirty="0"/>
              <a:t> a </a:t>
            </a:r>
            <a:r>
              <a:rPr lang="en-US" dirty="0" err="1"/>
              <a:t>sta</a:t>
            </a:r>
            <a:r>
              <a:rPr lang="en-US" dirty="0"/>
              <a:t> ne. U </a:t>
            </a:r>
            <a:r>
              <a:rPr lang="en-US" dirty="0" err="1"/>
              <a:t>svetu</a:t>
            </a:r>
            <a:r>
              <a:rPr lang="en-US" dirty="0"/>
              <a:t> </a:t>
            </a:r>
            <a:r>
              <a:rPr lang="en-US" dirty="0" err="1"/>
              <a:t>developera</a:t>
            </a:r>
            <a:r>
              <a:rPr lang="en-US" dirty="0"/>
              <a:t> </a:t>
            </a:r>
            <a:r>
              <a:rPr lang="en-US" dirty="0" err="1"/>
              <a:t>misljenja</a:t>
            </a:r>
            <a:endParaRPr lang="en-US" dirty="0"/>
          </a:p>
          <a:p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kompletno</a:t>
            </a:r>
            <a:r>
              <a:rPr lang="en-US" dirty="0"/>
              <a:t> </a:t>
            </a:r>
            <a:r>
              <a:rPr lang="en-US" dirty="0" err="1"/>
              <a:t>podeljena</a:t>
            </a:r>
            <a:r>
              <a:rPr lang="en-US" dirty="0"/>
              <a:t>. HTTP </a:t>
            </a:r>
            <a:r>
              <a:rPr lang="en-US" dirty="0" err="1"/>
              <a:t>implementacije</a:t>
            </a:r>
            <a:r>
              <a:rPr lang="en-US" dirty="0"/>
              <a:t>, </a:t>
            </a:r>
            <a:r>
              <a:rPr lang="en-US" dirty="0" err="1"/>
              <a:t>tj</a:t>
            </a:r>
            <a:r>
              <a:rPr lang="en-US" dirty="0"/>
              <a:t> </a:t>
            </a:r>
            <a:r>
              <a:rPr lang="en-US" dirty="0" err="1"/>
              <a:t>kontroleri</a:t>
            </a:r>
            <a:r>
              <a:rPr lang="en-US" dirty="0"/>
              <a:t> koji </a:t>
            </a:r>
            <a:r>
              <a:rPr lang="en-US" dirty="0" err="1"/>
              <a:t>vracaju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html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nedostatak</a:t>
            </a:r>
            <a:r>
              <a:rPr lang="en-US" dirty="0"/>
              <a:t> to </a:t>
            </a:r>
            <a:r>
              <a:rPr lang="en-US" dirty="0" err="1"/>
              <a:t>sto</a:t>
            </a:r>
            <a:r>
              <a:rPr lang="en-US" dirty="0"/>
              <a:t> se </a:t>
            </a:r>
            <a:r>
              <a:rPr lang="en-US" dirty="0" err="1"/>
              <a:t>trosi</a:t>
            </a:r>
            <a:r>
              <a:rPr lang="en-US" dirty="0"/>
              <a:t> </a:t>
            </a:r>
          </a:p>
          <a:p>
            <a:r>
              <a:rPr lang="en-US" dirty="0" err="1"/>
              <a:t>dodatno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renderovanje</a:t>
            </a:r>
            <a:r>
              <a:rPr lang="en-US" dirty="0"/>
              <a:t> html-a za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zahtev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donosi</a:t>
            </a:r>
            <a:r>
              <a:rPr lang="en-US" dirty="0"/>
              <a:t> to da </a:t>
            </a:r>
            <a:r>
              <a:rPr lang="en-US" dirty="0" err="1"/>
              <a:t>nam</a:t>
            </a:r>
            <a:r>
              <a:rPr lang="en-US" dirty="0"/>
              <a:t> se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kompletno</a:t>
            </a:r>
            <a:r>
              <a:rPr lang="en-US" dirty="0"/>
              <a:t> </a:t>
            </a:r>
            <a:r>
              <a:rPr lang="en-US" dirty="0" err="1"/>
              <a:t>nalazi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serverskoj</a:t>
            </a:r>
            <a:r>
              <a:rPr lang="en-US" dirty="0"/>
              <a:t> </a:t>
            </a:r>
            <a:r>
              <a:rPr lang="en-US" dirty="0" err="1"/>
              <a:t>strani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</a:p>
          <a:p>
            <a:r>
              <a:rPr lang="en-US" dirty="0"/>
              <a:t>ne </a:t>
            </a:r>
            <a:r>
              <a:rPr lang="en-US" dirty="0" err="1"/>
              <a:t>moramo</a:t>
            </a:r>
            <a:r>
              <a:rPr lang="en-US" dirty="0"/>
              <a:t> je </a:t>
            </a:r>
            <a:r>
              <a:rPr lang="en-US" dirty="0" err="1"/>
              <a:t>kopirati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mesta</a:t>
            </a:r>
            <a:r>
              <a:rPr lang="en-US" dirty="0"/>
              <a:t>.</a:t>
            </a:r>
          </a:p>
          <a:p>
            <a:endParaRPr lang="sr-Latn-RS" dirty="0"/>
          </a:p>
          <a:p>
            <a:r>
              <a:rPr lang="en-US" dirty="0" err="1"/>
              <a:t>Nasuprot</a:t>
            </a:r>
            <a:r>
              <a:rPr lang="en-US" dirty="0"/>
              <a:t> </a:t>
            </a:r>
            <a:r>
              <a:rPr lang="en-US" dirty="0" err="1"/>
              <a:t>njima</a:t>
            </a:r>
            <a:r>
              <a:rPr lang="en-US" dirty="0"/>
              <a:t> REST </a:t>
            </a:r>
            <a:r>
              <a:rPr lang="en-US" dirty="0" err="1"/>
              <a:t>donosi</a:t>
            </a:r>
            <a:r>
              <a:rPr lang="en-US" dirty="0"/>
              <a:t> </a:t>
            </a:r>
            <a:r>
              <a:rPr lang="en-US" dirty="0" err="1"/>
              <a:t>mogucnost</a:t>
            </a:r>
            <a:r>
              <a:rPr lang="en-US" dirty="0"/>
              <a:t> da mi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frontendu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, </a:t>
            </a:r>
            <a:r>
              <a:rPr lang="en-US" dirty="0" err="1"/>
              <a:t>mobilnu</a:t>
            </a:r>
            <a:r>
              <a:rPr lang="en-US" dirty="0"/>
              <a:t> </a:t>
            </a:r>
            <a:r>
              <a:rPr lang="en-US" dirty="0" err="1"/>
              <a:t>aplikacju</a:t>
            </a:r>
            <a:r>
              <a:rPr lang="en-US" dirty="0"/>
              <a:t>, web </a:t>
            </a:r>
            <a:r>
              <a:rPr lang="en-US" dirty="0" err="1"/>
              <a:t>aplikaciju</a:t>
            </a:r>
            <a:r>
              <a:rPr lang="en-US" dirty="0"/>
              <a:t>,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sanse</a:t>
            </a:r>
            <a:endParaRPr lang="en-US" dirty="0"/>
          </a:p>
          <a:p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ogromne</a:t>
            </a:r>
            <a:r>
              <a:rPr lang="en-US" dirty="0"/>
              <a:t> da </a:t>
            </a:r>
            <a:r>
              <a:rPr lang="en-US" dirty="0" err="1"/>
              <a:t>cemo</a:t>
            </a:r>
            <a:r>
              <a:rPr lang="en-US" dirty="0"/>
              <a:t> </a:t>
            </a:r>
            <a:r>
              <a:rPr lang="en-US" dirty="0" err="1"/>
              <a:t>morati</a:t>
            </a:r>
            <a:r>
              <a:rPr lang="en-US" dirty="0"/>
              <a:t> </a:t>
            </a:r>
            <a:r>
              <a:rPr lang="en-US" dirty="0" err="1"/>
              <a:t>kompletne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da </a:t>
            </a:r>
            <a:r>
              <a:rPr lang="en-US" dirty="0" err="1"/>
              <a:t>odrzavamo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mesta</a:t>
            </a:r>
            <a:r>
              <a:rPr lang="en-US" dirty="0"/>
              <a:t>. </a:t>
            </a:r>
            <a:r>
              <a:rPr lang="en-US" dirty="0" err="1"/>
              <a:t>Zelimo</a:t>
            </a:r>
            <a:r>
              <a:rPr lang="en-US" dirty="0"/>
              <a:t> da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frontend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bekend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kako</a:t>
            </a:r>
            <a:endParaRPr lang="en-US" dirty="0"/>
          </a:p>
          <a:p>
            <a:r>
              <a:rPr lang="en-US" dirty="0"/>
              <a:t>bi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imala</a:t>
            </a:r>
            <a:r>
              <a:rPr lang="en-US" dirty="0"/>
              <a:t> </a:t>
            </a:r>
            <a:r>
              <a:rPr lang="en-US" dirty="0" err="1"/>
              <a:t>smisla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2D89C-A613-4593-ACF7-676A844E60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4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D91A-6508-4003-A054-3E698E663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FFD71-FF83-4192-BDAF-73EF9E821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412C7-97CB-4D1A-A0CC-53FF5F3B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24F31-0FAE-4741-B12C-B016121B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E5F1D-8597-4757-B915-3FAA683F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4F15-AB76-4499-AC3E-CA124161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2BC44-C2A1-4FA4-8186-708189F2A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B8BB0-9F59-4D29-B9F5-A4AAB78F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5764C-3D71-425E-89D4-0587E066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32CA1-D823-4964-9970-6236BD36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1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7B64B-272B-43E5-8555-0CF1C6215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64FFB-4540-475E-8C24-B8234FE5C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210FE-EF79-4E0F-B69B-5E3F0DEF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BF310-C590-4C12-B63C-87EB387F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D351B-5AA9-4C56-BE2A-92C821EF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7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6352-C14A-47FE-A003-D4C95A24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D0B0-65FF-4F5B-B323-CBB09E174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0D0DA-F8EA-415F-A694-794B3BBE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F15C-8058-48BA-A41F-CD6664AD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D390F-1BC0-473B-8D7D-DF2B0B5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6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D9A6-5A68-4C45-A15B-9D41A2D9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9FB5F-8EB4-4435-B959-FFED5D3C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A6B27-D164-4A13-8CD3-937E07E00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95A5-0F01-41AB-94BC-604F5701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17ADB-8E4E-471E-8A92-F80755F6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9A11-291C-4E42-A041-BAE18B3B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A911B-AAF1-4613-851F-D0738099F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13BB7-788C-4670-BC65-744CA943B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FC467-9635-4ED9-8374-0136ED14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2C962-DC77-4FB5-8B64-1F17D6A0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F8E7A-A595-4590-8469-BA457766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41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4FE9-7C63-40EF-91C0-A4362C7D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4DD5C-EEAC-4883-A8C5-65A74E7FD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82F25-0F6A-475B-9D6E-5DF6FE93F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1EDCA-5E9A-4D21-A19B-D2B0A6F4E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DDA9A-961D-4A14-8D7F-F02456F0D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31FC8F-1FF6-4CEB-B57D-B3226ACC0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2A2D0-650C-4D6C-9840-F77F9BAB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76FD6-1456-4D85-A1FA-C7087686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70A8-7AA0-4C24-B290-F0D4B55F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3C16C-3DB4-4F81-A935-9E877337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6DFF-F744-4F05-A472-9E1B8315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4DF3F-CB4F-4051-BB50-2789976E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2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A3188-2167-4875-95EF-F7A2357C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DFA9E-F7B9-4B64-B4AA-13848E4D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03DDF-BEB0-4D04-A7D6-CE5AD586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7A73-5244-4A5C-AAD8-F2E81BD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3634-AB96-4517-AC29-E49CB38EA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C4A4C-DB3A-489F-95DA-431B43AD9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96328-F955-43DB-BD2D-689B6D45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A4C54-C410-425E-94B6-65EBA7B7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66CAD-4C7B-4B0E-8011-D21E481D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4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BAAC-F80B-4CCB-B7DF-045AE9E8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F886C-4692-4650-B3EB-6E5061700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268E3-2B07-42BE-B77C-99AEC971B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33348-A558-4413-8100-DB6435D2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432C6-CC52-443A-B7CA-71EF9060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7479B-A3C0-41A7-868B-074FE999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C780E8-5CFD-432E-98AD-D6E5752B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DF1D0-CF3B-4346-953B-05AC90CEB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1AB4A-0257-40B1-8CC0-DA812EB03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678A8-67D0-439C-94E1-543BDF88A3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2011-DA31-43A1-9584-BD22474C5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761C-BC79-4736-BD15-45AE91F11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9C431-2623-443C-8C0F-9359D149B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6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boo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hyperlink" Target="https://www.thymeleaf.org/doc/tutorials/3.0/thymeleafspring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hyperlink" Target="https://www.postman.com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F1DE-AFDB-41AE-920C-355DA7765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Spring boot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29530-93A6-4BE2-8A62-DD14A54497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/>
              <a:t>- kontroleri, servisi, repozitorijumi, thymeleaf, postman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1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FC4D-8D0C-47ED-AD52-92C1717A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sr-Latn-RS" dirty="0"/>
              <a:t>Spring boot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CDBCB-DDA2-49D5-9C31-2D7CAE9AE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Open source radni okvir</a:t>
            </a:r>
            <a:endParaRPr lang="sr-Latn-RS" sz="2400"/>
          </a:p>
          <a:p>
            <a:r>
              <a:rPr lang="pl-PL" sz="2400"/>
              <a:t>Organizovan je u oko 20 modula</a:t>
            </a:r>
            <a:endParaRPr lang="sr-Latn-RS" sz="2400"/>
          </a:p>
          <a:p>
            <a:r>
              <a:rPr lang="en-US" sz="2400">
                <a:hlinkClick r:id="rId3"/>
              </a:rPr>
              <a:t>https://spring.io/projects/spring-boot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6CB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ED70A-578F-4F20-901F-4202863B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442" y="3220652"/>
            <a:ext cx="1462088" cy="4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3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9BBE-7279-4FC1-80FA-D16F1952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Standardna arhitektura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AAAAB-CF7F-49CE-B54F-AE83E9720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310" y="3203800"/>
            <a:ext cx="1800225" cy="18383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88CA9A-75B4-4897-92C3-62C44684C008}"/>
              </a:ext>
            </a:extLst>
          </p:cNvPr>
          <p:cNvSpPr/>
          <p:nvPr/>
        </p:nvSpPr>
        <p:spPr>
          <a:xfrm>
            <a:off x="2787055" y="3023599"/>
            <a:ext cx="1794977" cy="21553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/>
              <a:t>Kontroleri</a:t>
            </a:r>
          </a:p>
          <a:p>
            <a:pPr algn="ctr"/>
            <a:endParaRPr lang="sr-Latn-RS" sz="1200" dirty="0"/>
          </a:p>
          <a:p>
            <a:pPr marL="171450" indent="-171450">
              <a:buFontTx/>
              <a:buChar char="-"/>
            </a:pPr>
            <a:r>
              <a:rPr lang="sr-Latn-RS" sz="1200" dirty="0"/>
              <a:t>„endpoint“</a:t>
            </a:r>
          </a:p>
          <a:p>
            <a:pPr marL="171450" indent="-171450" algn="ctr">
              <a:buFontTx/>
              <a:buChar char="-"/>
            </a:pPr>
            <a:r>
              <a:rPr lang="sr-Latn-RS" sz="1200" dirty="0"/>
              <a:t>Mapiranje zahteva</a:t>
            </a:r>
          </a:p>
          <a:p>
            <a:pPr marL="171450" indent="-171450" algn="ctr">
              <a:buFontTx/>
              <a:buChar char="-"/>
            </a:pPr>
            <a:endParaRPr lang="sr-Latn-RS" sz="1200" dirty="0"/>
          </a:p>
          <a:p>
            <a:pPr marL="171450" indent="-171450" algn="ctr">
              <a:buFontTx/>
              <a:buChar char="-"/>
            </a:pPr>
            <a:endParaRPr lang="sr-Latn-RS" sz="1200" dirty="0"/>
          </a:p>
          <a:p>
            <a:pPr marL="171450" indent="-171450" algn="ctr">
              <a:buFontTx/>
              <a:buChar char="-"/>
            </a:pPr>
            <a:endParaRPr lang="sr-Latn-RS" sz="1200" dirty="0"/>
          </a:p>
          <a:p>
            <a:pPr marL="171450" indent="-171450" algn="ctr">
              <a:buFontTx/>
              <a:buChar char="-"/>
            </a:pPr>
            <a:endParaRPr lang="sr-Latn-RS" sz="1200" dirty="0"/>
          </a:p>
          <a:p>
            <a:pPr marL="171450" indent="-171450" algn="ctr">
              <a:buFontTx/>
              <a:buChar char="-"/>
            </a:pPr>
            <a:endParaRPr lang="sr-Latn-RS" sz="1200" dirty="0"/>
          </a:p>
          <a:p>
            <a:pPr marL="171450" indent="-171450" algn="ctr">
              <a:buFontTx/>
              <a:buChar char="-"/>
            </a:pPr>
            <a:endParaRPr lang="sr-Latn-RS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C90290-7924-475D-9C10-5A313AE40102}"/>
              </a:ext>
            </a:extLst>
          </p:cNvPr>
          <p:cNvSpPr/>
          <p:nvPr/>
        </p:nvSpPr>
        <p:spPr>
          <a:xfrm>
            <a:off x="5316893" y="3045277"/>
            <a:ext cx="1794977" cy="21553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/>
              <a:t>Servisi</a:t>
            </a:r>
          </a:p>
          <a:p>
            <a:pPr algn="ctr"/>
            <a:endParaRPr lang="sr-Latn-RS" sz="1200" dirty="0"/>
          </a:p>
          <a:p>
            <a:pPr marL="171450" indent="-171450">
              <a:buFontTx/>
              <a:buChar char="-"/>
            </a:pPr>
            <a:r>
              <a:rPr lang="sr-Latn-RS" sz="1200" dirty="0"/>
              <a:t>Poslovna logika</a:t>
            </a:r>
          </a:p>
          <a:p>
            <a:pPr marL="171450" indent="-171450">
              <a:buFontTx/>
              <a:buChar char="-"/>
            </a:pPr>
            <a:r>
              <a:rPr lang="sr-Latn-RS" sz="1200" dirty="0"/>
              <a:t>Šta sve naša aplikacija može</a:t>
            </a:r>
          </a:p>
          <a:p>
            <a:pPr marL="171450" indent="-171450">
              <a:buFontTx/>
              <a:buChar char="-"/>
            </a:pPr>
            <a:endParaRPr lang="sr-Latn-RS" sz="1200" dirty="0"/>
          </a:p>
          <a:p>
            <a:pPr marL="171450" indent="-171450">
              <a:buFontTx/>
              <a:buChar char="-"/>
            </a:pPr>
            <a:endParaRPr lang="sr-Latn-RS" sz="1200" dirty="0"/>
          </a:p>
          <a:p>
            <a:pPr marL="171450" indent="-171450">
              <a:buFontTx/>
              <a:buChar char="-"/>
            </a:pPr>
            <a:endParaRPr lang="sr-Latn-RS" sz="1200" dirty="0"/>
          </a:p>
          <a:p>
            <a:pPr marL="171450" indent="-171450">
              <a:buFontTx/>
              <a:buChar char="-"/>
            </a:pPr>
            <a:endParaRPr lang="sr-Latn-RS" sz="1200" dirty="0"/>
          </a:p>
          <a:p>
            <a:pPr marL="171450" indent="-171450">
              <a:buFontTx/>
              <a:buChar char="-"/>
            </a:pPr>
            <a:endParaRPr lang="en-US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522C2D-8316-4C66-8EE8-57D5EE5A041F}"/>
              </a:ext>
            </a:extLst>
          </p:cNvPr>
          <p:cNvSpPr/>
          <p:nvPr/>
        </p:nvSpPr>
        <p:spPr>
          <a:xfrm>
            <a:off x="7885145" y="3045277"/>
            <a:ext cx="1794976" cy="21553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/>
              <a:t>Repozitorijumi</a:t>
            </a:r>
          </a:p>
          <a:p>
            <a:pPr algn="ctr"/>
            <a:endParaRPr lang="sr-Latn-RS" sz="1200" dirty="0"/>
          </a:p>
          <a:p>
            <a:pPr marL="171450" indent="-171450">
              <a:buFontTx/>
              <a:buChar char="-"/>
            </a:pPr>
            <a:r>
              <a:rPr lang="sr-Latn-RS" sz="1200" dirty="0"/>
              <a:t>Mapiranje</a:t>
            </a:r>
          </a:p>
          <a:p>
            <a:pPr marL="171450" indent="-171450">
              <a:buFontTx/>
              <a:buChar char="-"/>
            </a:pPr>
            <a:r>
              <a:rPr lang="sr-Latn-RS" sz="1200" dirty="0"/>
              <a:t>Serviranje</a:t>
            </a:r>
          </a:p>
          <a:p>
            <a:pPr marL="171450" indent="-171450">
              <a:buFontTx/>
              <a:buChar char="-"/>
            </a:pPr>
            <a:r>
              <a:rPr lang="sr-Latn-RS" sz="1200" dirty="0"/>
              <a:t>Čuvanje podataka</a:t>
            </a:r>
          </a:p>
          <a:p>
            <a:pPr marL="171450" indent="-171450">
              <a:buFontTx/>
              <a:buChar char="-"/>
            </a:pPr>
            <a:endParaRPr lang="sr-Latn-RS" sz="1200" dirty="0"/>
          </a:p>
          <a:p>
            <a:pPr marL="171450" indent="-171450">
              <a:buFontTx/>
              <a:buChar char="-"/>
            </a:pPr>
            <a:endParaRPr lang="sr-Latn-RS" sz="1200" dirty="0"/>
          </a:p>
          <a:p>
            <a:pPr marL="171450" indent="-171450">
              <a:buFontTx/>
              <a:buChar char="-"/>
            </a:pPr>
            <a:endParaRPr lang="sr-Latn-RS" sz="1200" dirty="0"/>
          </a:p>
          <a:p>
            <a:pPr marL="171450" indent="-171450">
              <a:buFontTx/>
              <a:buChar char="-"/>
            </a:pPr>
            <a:endParaRPr lang="sr-Latn-RS" sz="1200" dirty="0"/>
          </a:p>
          <a:p>
            <a:pPr marL="171450" indent="-171450">
              <a:buFontTx/>
              <a:buChar char="-"/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6C2C4D-504A-4F22-A77C-45E166CB2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9" y="4742304"/>
            <a:ext cx="652641" cy="542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57644-8CC6-4AF2-94D7-40DA2E37C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22" y="3775270"/>
            <a:ext cx="652641" cy="664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42FA2B-0FA3-4B27-8505-DC1A8C89A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80" y="2764384"/>
            <a:ext cx="767040" cy="664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6B89D9-8A79-42A4-B476-545626FBD883}"/>
              </a:ext>
            </a:extLst>
          </p:cNvPr>
          <p:cNvSpPr txBox="1"/>
          <p:nvPr/>
        </p:nvSpPr>
        <p:spPr>
          <a:xfrm>
            <a:off x="2802620" y="2124078"/>
            <a:ext cx="179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@Controller</a:t>
            </a:r>
          </a:p>
          <a:p>
            <a:r>
              <a:rPr lang="sr-Latn-RS" dirty="0"/>
              <a:t>@RestController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1DA96-1457-4365-A5DB-902C59F98BDD}"/>
              </a:ext>
            </a:extLst>
          </p:cNvPr>
          <p:cNvSpPr txBox="1"/>
          <p:nvPr/>
        </p:nvSpPr>
        <p:spPr>
          <a:xfrm>
            <a:off x="5593313" y="2262578"/>
            <a:ext cx="151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@Service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27278-50E7-4660-A7AA-34AFA3D424F4}"/>
              </a:ext>
            </a:extLst>
          </p:cNvPr>
          <p:cNvSpPr txBox="1"/>
          <p:nvPr/>
        </p:nvSpPr>
        <p:spPr>
          <a:xfrm>
            <a:off x="8060094" y="2262577"/>
            <a:ext cx="144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@Repository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D6938-1D19-48DF-948C-E906AD81E5F4}"/>
              </a:ext>
            </a:extLst>
          </p:cNvPr>
          <p:cNvSpPr txBox="1"/>
          <p:nvPr/>
        </p:nvSpPr>
        <p:spPr>
          <a:xfrm>
            <a:off x="10589078" y="2631909"/>
            <a:ext cx="107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Database (H2)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1852C16-FB9A-477C-9048-006122C97A7D}"/>
              </a:ext>
            </a:extLst>
          </p:cNvPr>
          <p:cNvSpPr/>
          <p:nvPr/>
        </p:nvSpPr>
        <p:spPr>
          <a:xfrm>
            <a:off x="1510393" y="3584121"/>
            <a:ext cx="938893" cy="351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17415F-2EED-4D00-B9F4-D83252D11E70}"/>
              </a:ext>
            </a:extLst>
          </p:cNvPr>
          <p:cNvSpPr/>
          <p:nvPr/>
        </p:nvSpPr>
        <p:spPr>
          <a:xfrm>
            <a:off x="4715038" y="3574987"/>
            <a:ext cx="43043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2B3AC06-87F4-45F2-943E-7F3BEA358FB9}"/>
              </a:ext>
            </a:extLst>
          </p:cNvPr>
          <p:cNvSpPr/>
          <p:nvPr/>
        </p:nvSpPr>
        <p:spPr>
          <a:xfrm>
            <a:off x="7283289" y="3570193"/>
            <a:ext cx="43043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D29ED49-310B-498B-BAC4-B75DD5364BAF}"/>
              </a:ext>
            </a:extLst>
          </p:cNvPr>
          <p:cNvSpPr/>
          <p:nvPr/>
        </p:nvSpPr>
        <p:spPr>
          <a:xfrm>
            <a:off x="9870963" y="3887332"/>
            <a:ext cx="43043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3FC77B7-E765-4246-A4F2-CEBCA605C89F}"/>
              </a:ext>
            </a:extLst>
          </p:cNvPr>
          <p:cNvSpPr/>
          <p:nvPr/>
        </p:nvSpPr>
        <p:spPr>
          <a:xfrm>
            <a:off x="1473791" y="4196442"/>
            <a:ext cx="938893" cy="351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4FE08EE6-3810-4B8B-9DEF-E35FAA5D5A53}"/>
              </a:ext>
            </a:extLst>
          </p:cNvPr>
          <p:cNvSpPr/>
          <p:nvPr/>
        </p:nvSpPr>
        <p:spPr>
          <a:xfrm>
            <a:off x="4701820" y="4279641"/>
            <a:ext cx="424231" cy="1846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9594D74F-4B93-4BC7-813F-929D6A2E1FC3}"/>
              </a:ext>
            </a:extLst>
          </p:cNvPr>
          <p:cNvSpPr/>
          <p:nvPr/>
        </p:nvSpPr>
        <p:spPr>
          <a:xfrm>
            <a:off x="7283289" y="4279641"/>
            <a:ext cx="424231" cy="1846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93AE12AC-F845-4547-8687-5B874E0BC417}"/>
              </a:ext>
            </a:extLst>
          </p:cNvPr>
          <p:cNvSpPr/>
          <p:nvPr/>
        </p:nvSpPr>
        <p:spPr>
          <a:xfrm>
            <a:off x="9870905" y="4287804"/>
            <a:ext cx="424231" cy="1846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0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7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4A3F-91F5-49AB-AA6B-61EC1696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Kontroleri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6E10-55FB-411C-9E4D-87660FBE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tipa</a:t>
            </a:r>
            <a:r>
              <a:rPr lang="en-US" dirty="0"/>
              <a:t> </a:t>
            </a:r>
            <a:r>
              <a:rPr lang="en-US" dirty="0" err="1"/>
              <a:t>izgradnje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endParaRPr lang="sr-Latn-RS" dirty="0"/>
          </a:p>
          <a:p>
            <a:r>
              <a:rPr lang="sr-Latn-RS" dirty="0"/>
              <a:t>Jedan prati standardni HTTP i servira stranice</a:t>
            </a:r>
          </a:p>
          <a:p>
            <a:r>
              <a:rPr lang="sr-Latn-RS" dirty="0"/>
              <a:t>Drugi (RESTful) prezentuje podatke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0225D1-CDA9-43EC-BBA3-7B8C7AE95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707"/>
    </mc:Choice>
    <mc:Fallback>
      <p:transition spd="slow" advTm="169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4FD2-51DF-463C-9D87-E91D622C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Thymeleaf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23461-647C-44ED-A1E0-1354E3B30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hlinkClick r:id="rId4"/>
              </a:rPr>
              <a:t>https://www.thymeleaf.org/doc/tutorials/3.0/thymeleafspring.html</a:t>
            </a:r>
            <a:endParaRPr lang="sr-Latn-RS" dirty="0"/>
          </a:p>
          <a:p>
            <a:r>
              <a:rPr lang="sr-Latn-RS" dirty="0"/>
              <a:t>Server side rendering engine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B4B7B1-F974-4B1C-A82A-7863A03FF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0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39"/>
    </mc:Choice>
    <mc:Fallback>
      <p:transition spd="slow" advTm="63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BD973-83BC-4CE2-93F3-D0BC2AE7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Postman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835A-B38E-4E3E-A2D7-674071547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Koristicemo ga za prikaz odgovora nasih API programa.</a:t>
            </a:r>
          </a:p>
          <a:p>
            <a:r>
              <a:rPr lang="sr-Latn-RS" dirty="0"/>
              <a:t>„Api za razvoj drugih api-ja“</a:t>
            </a:r>
          </a:p>
          <a:p>
            <a:r>
              <a:rPr lang="en-US" dirty="0">
                <a:hlinkClick r:id="rId4"/>
              </a:rPr>
              <a:t>https://www.postman.com/downloads/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9E13FE-957B-4F26-9F29-728F25E11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1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36"/>
    </mc:Choice>
    <mc:Fallback>
      <p:transition spd="slow" advTm="21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9|30.1|53.1|43.9|55|2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913</Words>
  <Application>Microsoft Office PowerPoint</Application>
  <PresentationFormat>Widescreen</PresentationFormat>
  <Paragraphs>106</Paragraphs>
  <Slides>6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Spring boot</vt:lpstr>
      <vt:lpstr>Spring boot</vt:lpstr>
      <vt:lpstr>Standardna arhitektura</vt:lpstr>
      <vt:lpstr>Kontroleri</vt:lpstr>
      <vt:lpstr>Thymeleaf</vt:lpstr>
      <vt:lpstr>Postman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</dc:title>
  <dc:creator>Nikola Milosavljevic</dc:creator>
  <cp:lastModifiedBy>Nikola Milosavljevic</cp:lastModifiedBy>
  <cp:revision>6</cp:revision>
  <dcterms:created xsi:type="dcterms:W3CDTF">2022-04-03T09:48:59Z</dcterms:created>
  <dcterms:modified xsi:type="dcterms:W3CDTF">2022-04-03T12:46:14Z</dcterms:modified>
</cp:coreProperties>
</file>